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74" r:id="rId10"/>
    <p:sldId id="263" r:id="rId11"/>
    <p:sldId id="262" r:id="rId12"/>
    <p:sldId id="269" r:id="rId13"/>
    <p:sldId id="266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>
        <p:scale>
          <a:sx n="66" d="100"/>
          <a:sy n="66" d="100"/>
        </p:scale>
        <p:origin x="-210" y="1080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04.06.2023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04.06.2023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10.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14.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Пример радиолокационного изображения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6.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9.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2236</TotalTime>
  <Words>678</Words>
  <Application>Microsoft Office PowerPoint</Application>
  <PresentationFormat>Широкоэкранный</PresentationFormat>
  <Paragraphs>140</Paragraphs>
  <Slides>14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104</cp:revision>
  <dcterms:created xsi:type="dcterms:W3CDTF">2023-05-31T07:00:52Z</dcterms:created>
  <dcterms:modified xsi:type="dcterms:W3CDTF">2023-06-04T19:08:49Z</dcterms:modified>
</cp:coreProperties>
</file>

<file path=docProps/thumbnail.jpeg>
</file>